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embeddedFontLst>
    <p:embeddedFont>
      <p:font typeface="Baloo 2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74" autoAdjust="0"/>
  </p:normalViewPr>
  <p:slideViewPr>
    <p:cSldViewPr>
      <p:cViewPr varScale="1">
        <p:scale>
          <a:sx n="90" d="100"/>
          <a:sy n="90" d="100"/>
        </p:scale>
        <p:origin x="4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0" Type="http://schemas.openxmlformats.org/officeDocument/2006/relationships/font" Target="fonts/font1.fntdata"/><Relationship Id="rId21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Cover Rect"/>
          <p:cNvSpPr/>
          <p:nvPr/>
        </p:nvSpPr>
        <p:spPr>
          <a:xfrm>
            <a:off x="4600000" y="6100000"/>
            <a:ext cx="7000000" cy="21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Bioss Consulting Address"/>
          <p:cNvSpPr txBox="1"/>
          <p:nvPr/>
        </p:nvSpPr>
        <p:spPr>
          <a:xfrm>
            <a:off x="1188720" y="6217920"/>
            <a:ext cx="5486400" cy="19202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2000" b="1" dirty="0">
                <a:solidFill>
                  <a:srgbClr val="1A1A1A"/>
                </a:solidFill>
                <a:latin typeface="Baloo 2"/>
              </a:rPr>
              <a:t>Bioss Consulting S.r.l.</a:t>
            </a:r>
          </a:p>
          <a:p>
            <a:pPr algn="ctr"/>
            <a:r>
              <a:rPr lang="it-IT" sz="1800" dirty="0">
                <a:solidFill>
                  <a:srgbClr val="1A1A1A"/>
                </a:solidFill>
                <a:latin typeface="Baloo 2"/>
              </a:rPr>
              <a:t>Via Panfilo Castaldi n, 8 - 20124 Milano</a:t>
            </a:r>
          </a:p>
          <a:p>
            <a:pPr algn="ctr"/>
            <a:r>
              <a:rPr lang="it-IT" sz="1800" dirty="0">
                <a:solidFill>
                  <a:srgbClr val="1A1A1A"/>
                </a:solidFill>
                <a:latin typeface="Baloo 2"/>
              </a:rPr>
              <a:t>info@biossconsulting.com</a:t>
            </a:r>
          </a:p>
          <a:p>
            <a:pPr algn="ctr"/>
            <a:r>
              <a:rPr lang="it-IT" sz="1800" dirty="0">
                <a:solidFill>
                  <a:srgbClr val="1A1A1A"/>
                </a:solidFill>
                <a:latin typeface="Baloo 2"/>
              </a:rPr>
              <a:t>www.biossconsulting.com</a:t>
            </a:r>
          </a:p>
        </p:txBody>
      </p:sp>
      <p:sp>
        <p:nvSpPr>
          <p:cNvPr id="5" name="Clear Axess Address"/>
          <p:cNvSpPr txBox="1"/>
          <p:nvPr/>
        </p:nvSpPr>
        <p:spPr>
          <a:xfrm>
            <a:off x="9418320" y="6217920"/>
            <a:ext cx="5486400" cy="19202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2000" b="1" dirty="0">
                <a:solidFill>
                  <a:srgbClr val="1A1A1A"/>
                </a:solidFill>
                <a:latin typeface="Baloo 2"/>
              </a:rPr>
              <a:t>Clear Axess SAGL</a:t>
            </a:r>
          </a:p>
          <a:p>
            <a:pPr algn="ctr"/>
            <a:r>
              <a:rPr lang="it-IT" sz="1800" dirty="0">
                <a:solidFill>
                  <a:srgbClr val="1A1A1A"/>
                </a:solidFill>
                <a:latin typeface="Baloo 2"/>
              </a:rPr>
              <a:t>Via alla Campagna 4 - 6900 Lugano</a:t>
            </a:r>
          </a:p>
          <a:p>
            <a:pPr algn="ctr"/>
            <a:r>
              <a:rPr lang="it-IT" sz="1800" dirty="0">
                <a:solidFill>
                  <a:srgbClr val="1A1A1A"/>
                </a:solidFill>
                <a:latin typeface="Baloo 2"/>
              </a:rPr>
              <a:t>info@clearaxess.com</a:t>
            </a:r>
          </a:p>
          <a:p>
            <a:pPr algn="ctr"/>
            <a:r>
              <a:rPr lang="it-IT" sz="1800" dirty="0">
                <a:solidFill>
                  <a:srgbClr val="1A1A1A"/>
                </a:solidFill>
                <a:latin typeface="Baloo 2"/>
              </a:rPr>
              <a:t>www.clearaxess.com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Personalizzato</PresentationFormat>
  <Paragraphs>0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Nuccio Sarcia</cp:lastModifiedBy>
  <cp:revision>1</cp:revision>
  <dcterms:created xsi:type="dcterms:W3CDTF">2006-08-16T00:00:00Z</dcterms:created>
  <dcterms:modified xsi:type="dcterms:W3CDTF">2026-08-17T14:42:25Z</dcterms:modified>
</cp:coreProperties>
</file>